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8287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4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6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3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067511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589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197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20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9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701101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3088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1A13A25-0108-4317-87E9-C8A636604CF5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5413C26-F111-42DB-931E-024F74AF45F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6408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594">
          <p15:clr>
            <a:srgbClr val="F26B43"/>
          </p15:clr>
        </p15:guide>
        <p15:guide id="4294967295" pos="54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6400800" cy="2606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我獻生命替你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Life Was Given for Me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179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使你由今歸倚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你要怎樣報我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suffered much for thee: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canst thou bear for Me?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3335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我由天上臨世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流血替你獻祭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 have brought to thee,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Down from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 home above,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684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極妙救贖恩典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Kek-biau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赦罪愛惜結聯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kiat-lian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Salvation full and free,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Great gifts I brought to thee,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0841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賜你恩惠極大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你要怎樣答我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tap Goa?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pardon and My love,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hast thou brought to Me?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5079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應該當獻性命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一生跟我來行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Oh, let thy life be given,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years for Him be spent,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0306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脫離世情連累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lian-lui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患難享福相隨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hiong-hok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World-fetters all be riven,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joy with suffering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blent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8360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放棄一概俗事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Pang-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歸服召你的主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Chu.</a:t>
            </a: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Cast off thy worthless all,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 the Savior’s call.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764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我獻生命替你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替你犧牲自己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gave my life for Thee;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precious blood I shed,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5067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用血做贖罪價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救你脫死權勢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thou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might’st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ransomed be,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quickened from the dead.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3997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我賞賜你永生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祢要怎樣報我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gave My life for thee: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hast thou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giv’n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Me?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9445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我在榮光座位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天使日夜跟隨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Father’s home of light,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rainbow circled throne.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8378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"/>
            <a:ext cx="64008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親身臨到世間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lim-kau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經過黑暗苦難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left for earthly night,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wand’-rings sad and lone.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4926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都是為你罪過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你要怎樣答我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tap Goa?</a:t>
            </a: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left it all for thee: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Hast thou left aught for Me?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0939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"/>
            <a:ext cx="64008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為你慘受苦情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口舌難說分明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Chhui-chih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oh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hun-beng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suffered much for thee,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More than thy tongue can tell,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594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使你可受天恩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Li thang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救你免得沉淪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tim-lun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bitterest agony,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rescue thee from hell.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183931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142</TotalTime>
  <Words>617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20</cp:revision>
  <dcterms:created xsi:type="dcterms:W3CDTF">2017-09-29T06:57:46Z</dcterms:created>
  <dcterms:modified xsi:type="dcterms:W3CDTF">2018-01-31T09:52:10Z</dcterms:modified>
</cp:coreProperties>
</file>